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6" r:id="rId3"/>
    <p:sldId id="257" r:id="rId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9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08.11.2022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08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0070C0"/>
                </a:solidFill>
              </a:rPr>
              <a:t>Руки мыть, руки мыть…</a:t>
            </a:r>
            <a:br>
              <a:rPr lang="ru-RU" dirty="0" smtClean="0">
                <a:solidFill>
                  <a:srgbClr val="0070C0"/>
                </a:solidFill>
              </a:rPr>
            </a:br>
            <a:endParaRPr lang="ru-RU" dirty="0">
              <a:solidFill>
                <a:srgbClr val="0070C0"/>
              </a:solidFill>
            </a:endParaRPr>
          </a:p>
        </p:txBody>
      </p:sp>
      <p:pic>
        <p:nvPicPr>
          <p:cNvPr id="3074" name="Picture 2" descr="C:\Users\школа\Desktop\столовая\IMG_590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00364" y="1000108"/>
            <a:ext cx="3357586" cy="503637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школа\Desktop\столовая\IMG_575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00166" y="3143224"/>
            <a:ext cx="5572164" cy="3714776"/>
          </a:xfrm>
          <a:prstGeom prst="rect">
            <a:avLst/>
          </a:prstGeom>
          <a:noFill/>
        </p:spPr>
      </p:pic>
      <p:pic>
        <p:nvPicPr>
          <p:cNvPr id="1026" name="Picture 2" descr="C:\Users\школа\Desktop\столовая\IMG_5744.JPG"/>
          <p:cNvPicPr>
            <a:picLocks noChangeAspect="1" noChangeArrowheads="1"/>
          </p:cNvPicPr>
          <p:nvPr/>
        </p:nvPicPr>
        <p:blipFill>
          <a:blip r:embed="rId3" cstate="print"/>
          <a:srcRect r="32824"/>
          <a:stretch>
            <a:fillRect/>
          </a:stretch>
        </p:blipFill>
        <p:spPr bwMode="auto">
          <a:xfrm>
            <a:off x="2786050" y="0"/>
            <a:ext cx="3143272" cy="311945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школа\Desktop\столовая\IMG_574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t="6313"/>
          <a:stretch>
            <a:fillRect/>
          </a:stretch>
        </p:blipFill>
        <p:spPr bwMode="auto">
          <a:xfrm>
            <a:off x="1000100" y="1357298"/>
            <a:ext cx="6931821" cy="442915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</Words>
  <PresentationFormat>Экран (4:3)</PresentationFormat>
  <Paragraphs>1</Paragraphs>
  <Slides>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4" baseType="lpstr">
      <vt:lpstr>Тема Office</vt:lpstr>
      <vt:lpstr>Руки мыть, руки мыть… </vt:lpstr>
      <vt:lpstr>Слайд 2</vt:lpstr>
      <vt:lpstr>Слайд 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Руки мыть, руки мыть… </dc:title>
  <dc:creator>школа</dc:creator>
  <cp:lastModifiedBy>школа</cp:lastModifiedBy>
  <cp:revision>1</cp:revision>
  <dcterms:created xsi:type="dcterms:W3CDTF">2022-11-08T12:43:22Z</dcterms:created>
  <dcterms:modified xsi:type="dcterms:W3CDTF">2022-11-08T12:53:43Z</dcterms:modified>
</cp:coreProperties>
</file>